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4" r:id="rId8"/>
    <p:sldId id="265" r:id="rId9"/>
    <p:sldId id="266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64063D-AD07-A102-5AE4-A30AF4E93DDB}" v="249" dt="2021-02-09T16:16:23.586"/>
    <p1510:client id="{0E0B8FC9-AF5A-F1D8-C523-D6274B650BA0}" v="497" dt="2021-02-11T16:26:31.704"/>
    <p1510:client id="{0FA5F1B6-04AE-208A-71F8-4007B424ED4D}" v="191" dt="2021-02-04T16:07:02.604"/>
    <p1510:client id="{30626564-BF97-A5FF-3B71-B2EF001A7D8D}" v="325" dt="2021-02-08T16:33:04.630"/>
    <p1510:client id="{439B0F35-29F7-4F7F-633C-1FD902854C59}" v="9" dt="2021-02-21T22:21:07.603"/>
    <p1510:client id="{494F46B4-3872-4C57-B741-7E8C0F609966}" v="69" dt="2021-01-28T16:18:01.622"/>
    <p1510:client id="{5446B4AD-649B-A379-40B8-AE8B90222DA6}" v="48" dt="2021-02-23T20:49:04.373"/>
    <p1510:client id="{6B0D200D-19FA-FC7D-6B90-D58FA988F2CD}" v="89" dt="2021-02-03T16:06:33.512"/>
    <p1510:client id="{7BBE6163-A306-7DAE-9AE0-8C5153CECA2E}" v="1528" dt="2021-02-10T16:41:54.889"/>
    <p1510:client id="{B2E4C7EA-2219-5BA1-9ADC-C0D0316C1539}" v="4" dt="2021-02-21T23:35:47.950"/>
    <p1510:client id="{BF72ED57-AB67-F70A-367D-6108C9928CDF}" v="50" dt="2021-02-09T16:11:58.925"/>
    <p1510:client id="{C5A619CC-2E5F-E952-EAD8-3714F8D8C65F}" v="260" dt="2021-02-11T23:10:13.730"/>
    <p1510:client id="{DE11DE18-EACF-C7EA-90C2-2FCE17AA569B}" v="5" dt="2021-02-05T16:13:57.8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EB7E37-6B12-40EC-9339-3C3796FC84D9}" type="doc">
      <dgm:prSet loTypeId="urn:microsoft.com/office/officeart/2005/8/layout/process2" loCatId="process" qsTypeId="urn:microsoft.com/office/officeart/2005/8/quickstyle/simple2" qsCatId="simple" csTypeId="urn:microsoft.com/office/officeart/2005/8/colors/colorful1" csCatId="colorful" phldr="1"/>
      <dgm:spPr/>
    </dgm:pt>
    <dgm:pt modelId="{7195AA9A-4710-4009-A7BE-91F9970B8977}">
      <dgm:prSet phldrT="[Text]" phldr="0"/>
      <dgm:spPr/>
      <dgm:t>
        <a:bodyPr/>
        <a:lstStyle/>
        <a:p>
          <a:r>
            <a:rPr lang="en-US" dirty="0">
              <a:latin typeface="Century Gothic" panose="02020404030301010803"/>
            </a:rPr>
            <a:t>Reasons</a:t>
          </a:r>
          <a:endParaRPr lang="en-US" dirty="0"/>
        </a:p>
      </dgm:t>
    </dgm:pt>
    <dgm:pt modelId="{12DA4A68-1671-451B-B0DA-AD3018A9375B}" type="parTrans" cxnId="{897F5444-BC0C-47BA-9497-6B2FD33077A9}">
      <dgm:prSet/>
      <dgm:spPr/>
    </dgm:pt>
    <dgm:pt modelId="{EBCA115F-E7A0-49C4-A3F6-4847F3242E28}" type="sibTrans" cxnId="{897F5444-BC0C-47BA-9497-6B2FD33077A9}">
      <dgm:prSet/>
      <dgm:spPr/>
      <dgm:t>
        <a:bodyPr/>
        <a:lstStyle/>
        <a:p>
          <a:endParaRPr lang="en-US"/>
        </a:p>
      </dgm:t>
    </dgm:pt>
    <dgm:pt modelId="{B7C8B015-205D-432E-BE13-D396A98BA5ED}">
      <dgm:prSet phldrT="[Text]" phldr="0"/>
      <dgm:spPr/>
      <dgm:t>
        <a:bodyPr/>
        <a:lstStyle/>
        <a:p>
          <a:pPr rtl="0"/>
          <a:r>
            <a:rPr lang="en-US" dirty="0">
              <a:latin typeface="Century Gothic" panose="02020404030301010803"/>
            </a:rPr>
            <a:t>Beekeeping Malpractice</a:t>
          </a:r>
          <a:endParaRPr lang="en-US" dirty="0"/>
        </a:p>
      </dgm:t>
    </dgm:pt>
    <dgm:pt modelId="{BAABA64E-A855-4682-BC38-84AD7D16AE25}" type="parTrans" cxnId="{A60EFF72-16D6-4448-9FDD-73F02E642532}">
      <dgm:prSet/>
      <dgm:spPr/>
    </dgm:pt>
    <dgm:pt modelId="{D620698A-6886-482C-A02D-AE4B2B3578BE}" type="sibTrans" cxnId="{A60EFF72-16D6-4448-9FDD-73F02E642532}">
      <dgm:prSet/>
      <dgm:spPr/>
      <dgm:t>
        <a:bodyPr/>
        <a:lstStyle/>
        <a:p>
          <a:endParaRPr lang="en-US"/>
        </a:p>
      </dgm:t>
    </dgm:pt>
    <dgm:pt modelId="{43E0D432-9AB2-4490-AC31-F45D76B48644}">
      <dgm:prSet phldrT="[Text]" phldr="0"/>
      <dgm:spPr/>
      <dgm:t>
        <a:bodyPr/>
        <a:lstStyle/>
        <a:p>
          <a:pPr rtl="0"/>
          <a:r>
            <a:rPr lang="en-US" dirty="0">
              <a:latin typeface="Century Gothic" panose="02020404030301010803"/>
            </a:rPr>
            <a:t>Harmful Fertilizers</a:t>
          </a:r>
          <a:endParaRPr lang="en-US" dirty="0"/>
        </a:p>
      </dgm:t>
    </dgm:pt>
    <dgm:pt modelId="{3B5F79B2-1293-487E-8886-F2C2C74E999A}" type="parTrans" cxnId="{E0A49376-631B-4BC7-8F6D-8B8A98409662}">
      <dgm:prSet/>
      <dgm:spPr/>
    </dgm:pt>
    <dgm:pt modelId="{F8CF5FF8-235A-43D4-B1E0-ACAD32E5B0B6}" type="sibTrans" cxnId="{E0A49376-631B-4BC7-8F6D-8B8A98409662}">
      <dgm:prSet/>
      <dgm:spPr/>
      <dgm:t>
        <a:bodyPr/>
        <a:lstStyle/>
        <a:p>
          <a:endParaRPr lang="en-US"/>
        </a:p>
      </dgm:t>
    </dgm:pt>
    <dgm:pt modelId="{46D5A799-4314-4C06-8830-A3A75B10FA67}" type="pres">
      <dgm:prSet presAssocID="{BBEB7E37-6B12-40EC-9339-3C3796FC84D9}" presName="linearFlow" presStyleCnt="0">
        <dgm:presLayoutVars>
          <dgm:resizeHandles val="exact"/>
        </dgm:presLayoutVars>
      </dgm:prSet>
      <dgm:spPr/>
    </dgm:pt>
    <dgm:pt modelId="{579CD9D8-F3FE-484E-B5AE-356A3AAE80FD}" type="pres">
      <dgm:prSet presAssocID="{7195AA9A-4710-4009-A7BE-91F9970B8977}" presName="node" presStyleLbl="node1" presStyleIdx="0" presStyleCnt="3">
        <dgm:presLayoutVars>
          <dgm:bulletEnabled val="1"/>
        </dgm:presLayoutVars>
      </dgm:prSet>
      <dgm:spPr/>
    </dgm:pt>
    <dgm:pt modelId="{221C4269-F688-45A4-946E-FBFA3B122896}" type="pres">
      <dgm:prSet presAssocID="{EBCA115F-E7A0-49C4-A3F6-4847F3242E28}" presName="sibTrans" presStyleLbl="sibTrans2D1" presStyleIdx="0" presStyleCnt="2"/>
      <dgm:spPr/>
    </dgm:pt>
    <dgm:pt modelId="{CCFD17F5-7ECB-4ECA-A941-EAF2742B072C}" type="pres">
      <dgm:prSet presAssocID="{EBCA115F-E7A0-49C4-A3F6-4847F3242E28}" presName="connectorText" presStyleLbl="sibTrans2D1" presStyleIdx="0" presStyleCnt="2"/>
      <dgm:spPr/>
    </dgm:pt>
    <dgm:pt modelId="{CFF5D6F3-EEDB-4BC8-8A7E-FA60F717186E}" type="pres">
      <dgm:prSet presAssocID="{B7C8B015-205D-432E-BE13-D396A98BA5ED}" presName="node" presStyleLbl="node1" presStyleIdx="1" presStyleCnt="3">
        <dgm:presLayoutVars>
          <dgm:bulletEnabled val="1"/>
        </dgm:presLayoutVars>
      </dgm:prSet>
      <dgm:spPr/>
    </dgm:pt>
    <dgm:pt modelId="{76993A97-6F8D-4978-B12C-33A045AAB58D}" type="pres">
      <dgm:prSet presAssocID="{D620698A-6886-482C-A02D-AE4B2B3578BE}" presName="sibTrans" presStyleLbl="sibTrans2D1" presStyleIdx="1" presStyleCnt="2"/>
      <dgm:spPr/>
    </dgm:pt>
    <dgm:pt modelId="{A84E84DA-1E27-471B-B210-5117DED1D251}" type="pres">
      <dgm:prSet presAssocID="{D620698A-6886-482C-A02D-AE4B2B3578BE}" presName="connectorText" presStyleLbl="sibTrans2D1" presStyleIdx="1" presStyleCnt="2"/>
      <dgm:spPr/>
    </dgm:pt>
    <dgm:pt modelId="{D9E9F319-BB76-4610-8DAD-C69E33CE9FB8}" type="pres">
      <dgm:prSet presAssocID="{43E0D432-9AB2-4490-AC31-F45D76B48644}" presName="node" presStyleLbl="node1" presStyleIdx="2" presStyleCnt="3">
        <dgm:presLayoutVars>
          <dgm:bulletEnabled val="1"/>
        </dgm:presLayoutVars>
      </dgm:prSet>
      <dgm:spPr/>
    </dgm:pt>
  </dgm:ptLst>
  <dgm:cxnLst>
    <dgm:cxn modelId="{DEE99E04-48A1-4974-97AE-E386DD7E2AF6}" type="presOf" srcId="{EBCA115F-E7A0-49C4-A3F6-4847F3242E28}" destId="{CCFD17F5-7ECB-4ECA-A941-EAF2742B072C}" srcOrd="1" destOrd="0" presId="urn:microsoft.com/office/officeart/2005/8/layout/process2"/>
    <dgm:cxn modelId="{04262832-8159-4620-84A4-39D31D12C76C}" type="presOf" srcId="{BBEB7E37-6B12-40EC-9339-3C3796FC84D9}" destId="{46D5A799-4314-4C06-8830-A3A75B10FA67}" srcOrd="0" destOrd="0" presId="urn:microsoft.com/office/officeart/2005/8/layout/process2"/>
    <dgm:cxn modelId="{897F5444-BC0C-47BA-9497-6B2FD33077A9}" srcId="{BBEB7E37-6B12-40EC-9339-3C3796FC84D9}" destId="{7195AA9A-4710-4009-A7BE-91F9970B8977}" srcOrd="0" destOrd="0" parTransId="{12DA4A68-1671-451B-B0DA-AD3018A9375B}" sibTransId="{EBCA115F-E7A0-49C4-A3F6-4847F3242E28}"/>
    <dgm:cxn modelId="{A60EFF72-16D6-4448-9FDD-73F02E642532}" srcId="{BBEB7E37-6B12-40EC-9339-3C3796FC84D9}" destId="{B7C8B015-205D-432E-BE13-D396A98BA5ED}" srcOrd="1" destOrd="0" parTransId="{BAABA64E-A855-4682-BC38-84AD7D16AE25}" sibTransId="{D620698A-6886-482C-A02D-AE4B2B3578BE}"/>
    <dgm:cxn modelId="{E0A49376-631B-4BC7-8F6D-8B8A98409662}" srcId="{BBEB7E37-6B12-40EC-9339-3C3796FC84D9}" destId="{43E0D432-9AB2-4490-AC31-F45D76B48644}" srcOrd="2" destOrd="0" parTransId="{3B5F79B2-1293-487E-8886-F2C2C74E999A}" sibTransId="{F8CF5FF8-235A-43D4-B1E0-ACAD32E5B0B6}"/>
    <dgm:cxn modelId="{63BDD88D-4C9E-4E4C-8A8A-019EC7E8AFC8}" type="presOf" srcId="{7195AA9A-4710-4009-A7BE-91F9970B8977}" destId="{579CD9D8-F3FE-484E-B5AE-356A3AAE80FD}" srcOrd="0" destOrd="0" presId="urn:microsoft.com/office/officeart/2005/8/layout/process2"/>
    <dgm:cxn modelId="{E63A88A9-2E71-4065-95DD-BA637D2B29CD}" type="presOf" srcId="{D620698A-6886-482C-A02D-AE4B2B3578BE}" destId="{76993A97-6F8D-4978-B12C-33A045AAB58D}" srcOrd="0" destOrd="0" presId="urn:microsoft.com/office/officeart/2005/8/layout/process2"/>
    <dgm:cxn modelId="{39E5C3AB-7395-4E60-9F1B-32E77FC53CF8}" type="presOf" srcId="{D620698A-6886-482C-A02D-AE4B2B3578BE}" destId="{A84E84DA-1E27-471B-B210-5117DED1D251}" srcOrd="1" destOrd="0" presId="urn:microsoft.com/office/officeart/2005/8/layout/process2"/>
    <dgm:cxn modelId="{34DA8DB2-AA38-4FE5-A67A-312D6808BCE7}" type="presOf" srcId="{43E0D432-9AB2-4490-AC31-F45D76B48644}" destId="{D9E9F319-BB76-4610-8DAD-C69E33CE9FB8}" srcOrd="0" destOrd="0" presId="urn:microsoft.com/office/officeart/2005/8/layout/process2"/>
    <dgm:cxn modelId="{865B41D1-D0FE-43CD-B321-0E2D56E9ACE3}" type="presOf" srcId="{EBCA115F-E7A0-49C4-A3F6-4847F3242E28}" destId="{221C4269-F688-45A4-946E-FBFA3B122896}" srcOrd="0" destOrd="0" presId="urn:microsoft.com/office/officeart/2005/8/layout/process2"/>
    <dgm:cxn modelId="{21FA50E4-2640-4201-93EE-BC4FFC799E62}" type="presOf" srcId="{B7C8B015-205D-432E-BE13-D396A98BA5ED}" destId="{CFF5D6F3-EEDB-4BC8-8A7E-FA60F717186E}" srcOrd="0" destOrd="0" presId="urn:microsoft.com/office/officeart/2005/8/layout/process2"/>
    <dgm:cxn modelId="{1ED274C5-2C69-4BF5-81CE-73FE905B62EC}" type="presParOf" srcId="{46D5A799-4314-4C06-8830-A3A75B10FA67}" destId="{579CD9D8-F3FE-484E-B5AE-356A3AAE80FD}" srcOrd="0" destOrd="0" presId="urn:microsoft.com/office/officeart/2005/8/layout/process2"/>
    <dgm:cxn modelId="{B1FFDA8C-57DB-49F8-81A9-D2909FDA6731}" type="presParOf" srcId="{46D5A799-4314-4C06-8830-A3A75B10FA67}" destId="{221C4269-F688-45A4-946E-FBFA3B122896}" srcOrd="1" destOrd="0" presId="urn:microsoft.com/office/officeart/2005/8/layout/process2"/>
    <dgm:cxn modelId="{2762508F-2870-4226-8DBC-45D6064D079D}" type="presParOf" srcId="{221C4269-F688-45A4-946E-FBFA3B122896}" destId="{CCFD17F5-7ECB-4ECA-A941-EAF2742B072C}" srcOrd="0" destOrd="0" presId="urn:microsoft.com/office/officeart/2005/8/layout/process2"/>
    <dgm:cxn modelId="{CEF0D08B-9404-4A21-B593-BBD0978B4C1A}" type="presParOf" srcId="{46D5A799-4314-4C06-8830-A3A75B10FA67}" destId="{CFF5D6F3-EEDB-4BC8-8A7E-FA60F717186E}" srcOrd="2" destOrd="0" presId="urn:microsoft.com/office/officeart/2005/8/layout/process2"/>
    <dgm:cxn modelId="{3A845E1E-8ABF-4E1D-8B24-25991A55ED87}" type="presParOf" srcId="{46D5A799-4314-4C06-8830-A3A75B10FA67}" destId="{76993A97-6F8D-4978-B12C-33A045AAB58D}" srcOrd="3" destOrd="0" presId="urn:microsoft.com/office/officeart/2005/8/layout/process2"/>
    <dgm:cxn modelId="{7D3768C7-6539-4CBF-BCF0-E4E11CA3CFBE}" type="presParOf" srcId="{76993A97-6F8D-4978-B12C-33A045AAB58D}" destId="{A84E84DA-1E27-471B-B210-5117DED1D251}" srcOrd="0" destOrd="0" presId="urn:microsoft.com/office/officeart/2005/8/layout/process2"/>
    <dgm:cxn modelId="{DCA47DD3-0803-4482-BD00-392A2EDA049E}" type="presParOf" srcId="{46D5A799-4314-4C06-8830-A3A75B10FA67}" destId="{D9E9F319-BB76-4610-8DAD-C69E33CE9FB8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9CD9D8-F3FE-484E-B5AE-356A3AAE80FD}">
      <dsp:nvSpPr>
        <dsp:cNvPr id="0" name=""/>
        <dsp:cNvSpPr/>
      </dsp:nvSpPr>
      <dsp:spPr>
        <a:xfrm>
          <a:off x="934565" y="0"/>
          <a:ext cx="2733020" cy="151834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latin typeface="Century Gothic" panose="02020404030301010803"/>
            </a:rPr>
            <a:t>Reasons</a:t>
          </a:r>
          <a:endParaRPr lang="en-US" sz="3100" kern="1200" dirty="0"/>
        </a:p>
      </dsp:txBody>
      <dsp:txXfrm>
        <a:off x="979036" y="44471"/>
        <a:ext cx="2644078" cy="1429402"/>
      </dsp:txXfrm>
    </dsp:sp>
    <dsp:sp modelId="{221C4269-F688-45A4-946E-FBFA3B122896}">
      <dsp:nvSpPr>
        <dsp:cNvPr id="0" name=""/>
        <dsp:cNvSpPr/>
      </dsp:nvSpPr>
      <dsp:spPr>
        <a:xfrm rot="5400000">
          <a:off x="2016386" y="1556303"/>
          <a:ext cx="569379" cy="6832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 rot="-5400000">
        <a:off x="2096099" y="1613241"/>
        <a:ext cx="409953" cy="398565"/>
      </dsp:txXfrm>
    </dsp:sp>
    <dsp:sp modelId="{CFF5D6F3-EEDB-4BC8-8A7E-FA60F717186E}">
      <dsp:nvSpPr>
        <dsp:cNvPr id="0" name=""/>
        <dsp:cNvSpPr/>
      </dsp:nvSpPr>
      <dsp:spPr>
        <a:xfrm>
          <a:off x="934565" y="2277516"/>
          <a:ext cx="2733020" cy="151834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latin typeface="Century Gothic" panose="02020404030301010803"/>
            </a:rPr>
            <a:t>Beekeeping Malpractice</a:t>
          </a:r>
          <a:endParaRPr lang="en-US" sz="3100" kern="1200" dirty="0"/>
        </a:p>
      </dsp:txBody>
      <dsp:txXfrm>
        <a:off x="979036" y="2321987"/>
        <a:ext cx="2644078" cy="1429402"/>
      </dsp:txXfrm>
    </dsp:sp>
    <dsp:sp modelId="{76993A97-6F8D-4978-B12C-33A045AAB58D}">
      <dsp:nvSpPr>
        <dsp:cNvPr id="0" name=""/>
        <dsp:cNvSpPr/>
      </dsp:nvSpPr>
      <dsp:spPr>
        <a:xfrm rot="5400000">
          <a:off x="2016386" y="3833819"/>
          <a:ext cx="569379" cy="6832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 rot="-5400000">
        <a:off x="2096099" y="3890757"/>
        <a:ext cx="409953" cy="398565"/>
      </dsp:txXfrm>
    </dsp:sp>
    <dsp:sp modelId="{D9E9F319-BB76-4610-8DAD-C69E33CE9FB8}">
      <dsp:nvSpPr>
        <dsp:cNvPr id="0" name=""/>
        <dsp:cNvSpPr/>
      </dsp:nvSpPr>
      <dsp:spPr>
        <a:xfrm>
          <a:off x="934565" y="4555033"/>
          <a:ext cx="2733020" cy="151834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latin typeface="Century Gothic" panose="02020404030301010803"/>
            </a:rPr>
            <a:t>Harmful Fertilizers</a:t>
          </a:r>
          <a:endParaRPr lang="en-US" sz="3100" kern="1200" dirty="0"/>
        </a:p>
      </dsp:txBody>
      <dsp:txXfrm>
        <a:off x="979036" y="4599504"/>
        <a:ext cx="2644078" cy="14294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1T21:52:40.0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9410 5583 16383 0 0,'6'0'0'0'0,"6"0"0"0"0,8 0 0 0 0,10 0 0 0 0,6 0 0 0 0,-4 5 0 0 0,-1 2 0 0 0,-1 0 0 0 0,-5-1-16383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1T21:52:40.0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11703 5512 16383 0 0,'6'0'0'0'0,"6"0"0"0"0,13 0 0 0 0,7 0 0 0 0,-2 6 0 0 0,0 1 0 0 0,-1-1 0 0 0,1 0 0 0 0,0-2 0 0 0,1-2 0 0 0,-5 0-16383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1T21:52:40.0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12285 5600 16383 0 0,'6'6'0'0'0,"6"1"0"0"0,13 5 0 0 0,7 1 0 0 0,4-3 0 0 0,0 4 0 0 0,1-2 0 0 0,-2 3 0 0 0,-1-1 0 0 0,-6 2 0 0 0,-3-1 0 0 0,6-3 0 0 0,2 6 0 0 0,1 1 0 0 0,-4-3-16383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1T21:52:40.0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12779 5741 16383 0 0,'6'0'0'0'0,"6"0"0"0"0,13 0 0 0 0,7 0 0 0 0,9 6 0 0 0,3 1 0 0 0,-1 0 0 0 0,-2-2 0 0 0,-3-1 0 0 0,3-1 0 0 0,0-2 0 0 0,-2-1 0 0 0,-2 0 0 0 0,-2 6 0 0 0,-1 0 0 0 0,-2 1 0 0 0,5-2 0 0 0,2-1 0 0 0,-1-2 0 0 0,-2-1 0 0 0,-6 0-16383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1T21:52:40.0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13344 5794 16383 0 0,'5'0'0'0'0,"8"0"0"0"0,6 0 0 0 0,11 0 0 0 0,1 6 0 0 0,0 1 0 0 0,0 0 0 0 0,0-2 0 0 0,1-1 0 0 0,-1-1 0 0 0,1-2 0 0 0,-6-1-16383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1T21:52:40.0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13908 5883 16383 0 0,'6'0'0'0'0,"6"0"0"0"0,13 0 0 0 0,7 0 0 0 0,3 0 0 0 0,-3 5 0 0 0,-3 2 0 0 0,-1 0 0 0 0,1-2 0 0 0,1-1 0 0 0,5-1 0 0 0,3-2 0 0 0,0 0 0 0 0,-2-1 0 0 0,0-1 0 0 0,-2 1 0 0 0,-6 0-16383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1T21:52:40.0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14773 6012 16383 0 0,'5'0'0'0'0,"7"0"0"0"0,8 0 0 0 0,5 0 0 0 0,3 0 0 0 0,3 0 0 0 0,2 0 0 0 0,0 0 0 0 0,0 0 0 0 0,0 0 0 0 0,-1 0 0 0 0,0 0 0 0 0,0 0 0 0 0,5 0 0 0 0,2 0 0 0 0,-1 0 0 0 0,-1-6 0 0 0,-7-1-16383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1T21:52:40.0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15319 6019 16383 0 0,'6'0'0'0'0,"6"0"0"0"0,8 0 0 0 0,4 0 0 0 0,5 0 0 0 0,2 0 0 0 0,2-6 0 0 0,5-1 0 0 0,2-5 0 0 0,0-1 0 0 0,-2-3 0 0 0,-8 1-16383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1T21:52:40.0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15778 5959 16383 0 0,'0'-5'0'0'0,"11"-3"0"0"0,3-4 0 0 0,5 0 0 0 0,5-4 0 0 0,3-5 0 0 0,-3 2-16383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1T21:52:40.0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16385 5830 16383 0 0,'-5'0'0'0'0,"-2"5"0"0"0,-5 2 0 0 0,-6 0 0 0 0,-6 4 0 0 0,-3 0 0 0 0,-3-2 0 0 0,-1-2 0 0 0,-2 3 0 0 0,0-1 0 0 0,1-1 0 0 0,-6-2 0 0 0,-1-3 0 0 0,5 5 0 0 0,4 0 0 0 0,7-1-16383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1T21:52:40.0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16741 5706 16383 0 0,'-6'0'0'0'0,"-1"6"0"0"0,-5 1 0 0 0,-6 0 0 0 0,0 3 0 0 0,-7 1 0 0 0,-6-1 0 0 0,4 2 0 0 0,0-1 0 0 0,5 4 0 0 0,0-1 0 0 0,0-3 0 0 0,-3-4 0 0 0,-2-2 0 0 0,-2-3 0 0 0,4-1-16383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1T21:52:40.0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9745 5689 16383 0 0,'6'0'0'0'0,"1"5"0"0"0,5 2 0 0 0,1 5 0 0 0,3 1 0 0 0,-1 3 0 0 0,2-1 0 0 0,-1 2 0 0 0,7-1 0 0 0,-1 7 0 0 0,2-1 0 0 0,-3 2 0 0 0,-6 2 0 0 0,1-3 0 0 0,-3-6-16383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1T21:52:40.0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10045 5900 16383 0 0,'6'0'0'0'0,"1"6"0"0"0,5 1 0 0 0,6 0 0 0 0,0 3 0 0 0,7 1 0 0 0,6-1 0 0 0,-4 2 0 0 0,0 5 0 0 0,1 5 0 0 0,0-2 0 0 0,-4 2 0 0 0,-1-3 0 0 0,-4-6-16383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1T21:52:40.0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10380 6165 16383 0 0,'6'0'0'0'0,"1"5"0"0"0,11 2 0 0 0,1 5 0 0 0,4 1 0 0 0,-2 9 0 0 0,0 0 0 0 0,-3 2 0 0 0,1-3 0 0 0,2-5 0 0 0,-2 0 0 0 0,-5 3 0 0 0,2-2 0 0 0,-3 1 0 0 0,2-2 0 0 0,-2-4-16383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1T21:52:40.0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10663 6535 16383 0 0,'0'6'0'0'0,"0"6"0"0"0,0 7 0 0 0,0 12 0 0 0,0 4 0 0 0,0 3 0 0 0,5 0 0 0 0,2-1 0 0 0,0-1 0 0 0,-1-8-16383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1T21:52:40.0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13908 6694 16383 0 0,'0'-5'0'0'0,"6"-2"0"0"0,6-5 0 0 0,7-1 0 0 0,6-3 0 0 0,4 1 0 0 0,-3-3 0 0 0,-1 3 0 0 0,1 3 0 0 0,-4-2 0 0 0,0 2 0 0 0,-4-2 0 0 0,0 0 0 0 0,-3-2 0 0 0,2 2 0 0 0,-3-3 0 0 0,3 2 0 0 0,-3 4-16383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1T21:52:40.0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14226 6349 16383 0 0,'5'0'0'0'0,"2"-6"0"0"0,5-1 0 0 0,6 0 0 0 0,0-4 0 0 0,2 0 0 0 0,-2-3 0 0 0,-4-6 0 0 0,6 2 0 0 0,0-7 0 0 0,-4-6 0 0 0,-4 4-16383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1T21:52:40.0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14596 6257 16383 0 0,'0'-5'0'0'0,"6"-2"0"0"0,1-6 0 0 0,5 1 0 0 0,1-4 0 0 0,-3-5 0 0 0,9-3 0 0 0,0-4 0 0 0,3-2 0 0 0,3-2 0 0 0,3 0 0 0 0,1 5 0 0 0,-4-3 0 0 0,-6-3 0 0 0,-1 5 0 0 0,-3 2 0 0 0,-5-1 0 0 0,-3 0 0 0 0,1 4 0 0 0,6 6 0 0 0,0 0 0 0 0,-2 4-16383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11T21:52:40.0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14931 5784 16383 0 0,'11'-5'0'0'0,"9"-2"0"0"0,0-5 0 0 0,-2-6 0 0 0,1 0 0 0 0,-3-8 0 0 0,1 1 0 0 0,-2 0 0 0 0,2 3 0 0 0,-3 0 0 0 0,3 4 0 0 0,3 6 0 0 0,-2-2 0 0 0,-3-3 0 0 0,-5 1-16383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5/24/2021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97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065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60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654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37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737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5/24/2021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90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5/24/2021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65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5/24/2021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239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5/24/2021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552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1984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424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1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9" Type="http://schemas.openxmlformats.org/officeDocument/2006/relationships/customXml" Target="../ink/ink19.xml"/><Relationship Id="rId21" Type="http://schemas.openxmlformats.org/officeDocument/2006/relationships/customXml" Target="../ink/ink10.xml"/><Relationship Id="rId34" Type="http://schemas.openxmlformats.org/officeDocument/2006/relationships/image" Target="../media/image22.png"/><Relationship Id="rId7" Type="http://schemas.openxmlformats.org/officeDocument/2006/relationships/customXml" Target="../ink/ink3.xml"/><Relationship Id="rId12" Type="http://schemas.openxmlformats.org/officeDocument/2006/relationships/image" Target="../media/image11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24.png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openxmlformats.org/officeDocument/2006/relationships/customXml" Target="../ink/ink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customXml" Target="../ink/ink5.xml"/><Relationship Id="rId24" Type="http://schemas.openxmlformats.org/officeDocument/2006/relationships/image" Target="../media/image17.png"/><Relationship Id="rId32" Type="http://schemas.openxmlformats.org/officeDocument/2006/relationships/image" Target="../media/image21.png"/><Relationship Id="rId37" Type="http://schemas.openxmlformats.org/officeDocument/2006/relationships/customXml" Target="../ink/ink18.xml"/><Relationship Id="rId40" Type="http://schemas.openxmlformats.org/officeDocument/2006/relationships/image" Target="../media/image25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19.png"/><Relationship Id="rId36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" Type="http://schemas.openxmlformats.org/officeDocument/2006/relationships/image" Target="../media/image7.png"/><Relationship Id="rId9" Type="http://schemas.openxmlformats.org/officeDocument/2006/relationships/customXml" Target="../ink/ink4.xml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openxmlformats.org/officeDocument/2006/relationships/customXml" Target="../ink/ink13.xml"/><Relationship Id="rId30" Type="http://schemas.openxmlformats.org/officeDocument/2006/relationships/image" Target="../media/image20.png"/><Relationship Id="rId35" Type="http://schemas.openxmlformats.org/officeDocument/2006/relationships/customXml" Target="../ink/ink17.xml"/><Relationship Id="rId8" Type="http://schemas.openxmlformats.org/officeDocument/2006/relationships/image" Target="../media/image9.png"/><Relationship Id="rId3" Type="http://schemas.openxmlformats.org/officeDocument/2006/relationships/customXml" Target="../ink/ink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8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3" descr="Bee on yellow flowers">
            <a:extLst>
              <a:ext uri="{FF2B5EF4-FFF2-40B4-BE49-F238E27FC236}">
                <a16:creationId xmlns:a16="http://schemas.microsoft.com/office/drawing/2014/main" id="{FD45F2CF-7FF5-4DBB-A5E2-795DFB6B4B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0000"/>
          </a:blip>
          <a:srcRect t="320" r="-2" b="15406"/>
          <a:stretch/>
        </p:blipFill>
        <p:spPr>
          <a:xfrm>
            <a:off x="1" y="10"/>
            <a:ext cx="12191999" cy="6857989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DB4A12B6-EF0D-43E8-8C17-4FAD4D276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>
              <a:lumMod val="85000"/>
              <a:lumOff val="15000"/>
              <a:alpha val="93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E107525-0C02-447F-8A3F-553320A72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2"/>
            </a:solidFill>
            <a:prstDash val="solid"/>
            <a:miter lim="800000"/>
          </a:ln>
          <a:effectLst/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>
            <a:normAutofit/>
          </a:bodyPr>
          <a:lstStyle/>
          <a:p>
            <a:r>
              <a:rPr lang="en-US" sz="4800">
                <a:cs typeface="Calibri Light"/>
              </a:rPr>
              <a:t>Florida bee shortage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/>
              <a:t>Candidate Number-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/>
              <a:t>Jack Murray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B7A42E3-05D8-4A0B-9D4E-20EF581E5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6EE9A54B-189D-4645-8254-FDC4210EC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511CE48F-D5E4-4520-AF1E-8F85CFBDA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41448851-39AD-4943-BF9C-C50704E08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B26990E0-563C-4ECA-8516-7426A19552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245" r="8637" b="-75"/>
          <a:stretch/>
        </p:blipFill>
        <p:spPr>
          <a:xfrm>
            <a:off x="2721" y="-5736"/>
            <a:ext cx="12185087" cy="68651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85DFE4-C9E3-49E5-8051-716225DCF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604" y="377255"/>
            <a:ext cx="10058400" cy="1371600"/>
          </a:xfrm>
        </p:spPr>
        <p:txBody>
          <a:bodyPr/>
          <a:lstStyle/>
          <a:p>
            <a:pPr algn="ctr"/>
            <a:r>
              <a:rPr lang="en-US" sz="5400" b="1"/>
              <a:t>Recap</a:t>
            </a:r>
            <a:r>
              <a:rPr lang="en-US"/>
              <a:t>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2E39BF-F677-4815-9898-A06E29212BF9}"/>
              </a:ext>
            </a:extLst>
          </p:cNvPr>
          <p:cNvSpPr txBox="1"/>
          <p:nvPr/>
        </p:nvSpPr>
        <p:spPr>
          <a:xfrm>
            <a:off x="8472863" y="378042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Dead bees,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F6E327-0283-4890-9D14-C5FBFA1890CA}"/>
              </a:ext>
            </a:extLst>
          </p:cNvPr>
          <p:cNvSpPr txBox="1"/>
          <p:nvPr/>
        </p:nvSpPr>
        <p:spPr>
          <a:xfrm>
            <a:off x="1069181" y="378380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Fertilizers, 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029F6A-9F4D-4BCC-865F-A85C587693F0}"/>
              </a:ext>
            </a:extLst>
          </p:cNvPr>
          <p:cNvSpPr txBox="1"/>
          <p:nvPr/>
        </p:nvSpPr>
        <p:spPr>
          <a:xfrm>
            <a:off x="4588669" y="3784599"/>
            <a:ext cx="30170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Beekeeper taking honey, 2021</a:t>
            </a:r>
          </a:p>
        </p:txBody>
      </p:sp>
      <p:sp>
        <p:nvSpPr>
          <p:cNvPr id="12" name="Plus Sign 11">
            <a:extLst>
              <a:ext uri="{FF2B5EF4-FFF2-40B4-BE49-F238E27FC236}">
                <a16:creationId xmlns:a16="http://schemas.microsoft.com/office/drawing/2014/main" id="{2A17C491-BA8D-433D-8295-D4932C6E36E9}"/>
              </a:ext>
            </a:extLst>
          </p:cNvPr>
          <p:cNvSpPr/>
          <p:nvPr/>
        </p:nvSpPr>
        <p:spPr>
          <a:xfrm>
            <a:off x="3700815" y="2430286"/>
            <a:ext cx="825500" cy="787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quals 12">
            <a:extLst>
              <a:ext uri="{FF2B5EF4-FFF2-40B4-BE49-F238E27FC236}">
                <a16:creationId xmlns:a16="http://schemas.microsoft.com/office/drawing/2014/main" id="{F9426C2F-7FDE-4594-AF7A-A9CEC4AA0993}"/>
              </a:ext>
            </a:extLst>
          </p:cNvPr>
          <p:cNvSpPr/>
          <p:nvPr/>
        </p:nvSpPr>
        <p:spPr>
          <a:xfrm>
            <a:off x="7502525" y="2371725"/>
            <a:ext cx="914400" cy="9144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3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D6694B46-AB97-4C7C-9A03-51EAC06E3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85" y="1963923"/>
            <a:ext cx="2962337" cy="1704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9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6BDB0E56-875A-47B3-8F22-52BFA3355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4596" y="1872378"/>
            <a:ext cx="2852768" cy="18880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13" descr="A picture containing grass, outdoor, dry&#10;&#10;Description automatically generated">
            <a:extLst>
              <a:ext uri="{FF2B5EF4-FFF2-40B4-BE49-F238E27FC236}">
                <a16:creationId xmlns:a16="http://schemas.microsoft.com/office/drawing/2014/main" id="{9C7D7AC2-BCFA-4002-8284-9A9CEF468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8871" y="1920525"/>
            <a:ext cx="2743200" cy="18216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98279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A bee on a flower&#10;&#10;Description automatically generated">
            <a:extLst>
              <a:ext uri="{FF2B5EF4-FFF2-40B4-BE49-F238E27FC236}">
                <a16:creationId xmlns:a16="http://schemas.microsoft.com/office/drawing/2014/main" id="{CF462F33-A55A-49A5-92D0-A4838130C2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627" b="2103"/>
          <a:stretch/>
        </p:blipFill>
        <p:spPr>
          <a:xfrm>
            <a:off x="-1" y="10"/>
            <a:ext cx="12192000" cy="6857988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30074"/>
            <a:ext cx="12192000" cy="2327925"/>
          </a:xfrm>
          <a:prstGeom prst="rect">
            <a:avLst/>
          </a:prstGeom>
          <a:solidFill>
            <a:schemeClr val="bg1">
              <a:alpha val="30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B121716-8B64-478F-ABDB-17030AD1B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solidFill>
            <a:srgbClr val="8FA5C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116" y="4692768"/>
            <a:ext cx="11859768" cy="2002536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6195D8-97B1-4C58-9E91-D49DAF7D4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23" y="4956811"/>
            <a:ext cx="11439414" cy="8974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400" cap="all" spc="-100">
                <a:solidFill>
                  <a:schemeClr val="tx1"/>
                </a:solidFill>
              </a:rPr>
              <a:t>It's Un-bee-lievable!!!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84CBA7-9D08-443B-9D09-5C8F52EA55EA}"/>
              </a:ext>
            </a:extLst>
          </p:cNvPr>
          <p:cNvSpPr txBox="1"/>
          <p:nvPr/>
        </p:nvSpPr>
        <p:spPr>
          <a:xfrm>
            <a:off x="10451306" y="80962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Honeybee, 2021</a:t>
            </a:r>
          </a:p>
        </p:txBody>
      </p:sp>
    </p:spTree>
    <p:extLst>
      <p:ext uri="{BB962C8B-B14F-4D97-AF65-F5344CB8AC3E}">
        <p14:creationId xmlns:p14="http://schemas.microsoft.com/office/powerpoint/2010/main" val="626116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outdoor object, honeycomb, wasp&amp;#39;s nest, oranges&#10;&#10;Description automatically generated">
            <a:extLst>
              <a:ext uri="{FF2B5EF4-FFF2-40B4-BE49-F238E27FC236}">
                <a16:creationId xmlns:a16="http://schemas.microsoft.com/office/drawing/2014/main" id="{C5FEBC04-2C7F-484F-8863-CF7295BAB9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99" b="6413"/>
          <a:stretch/>
        </p:blipFill>
        <p:spPr>
          <a:xfrm>
            <a:off x="4646383" y="10"/>
            <a:ext cx="7545616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6221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3977" y="164592"/>
            <a:ext cx="4334256" cy="6528816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E89C61-310E-42BC-9430-11347FE3B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12" y="268799"/>
            <a:ext cx="3931567" cy="32173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cap="all" spc="-100">
                <a:solidFill>
                  <a:srgbClr val="FFC000"/>
                </a:solidFill>
              </a:rPr>
              <a:t>To what extent is Florida's Bee shortage a problem</a:t>
            </a:r>
            <a:br>
              <a:rPr lang="en-US" cap="all" spc="-100" dirty="0"/>
            </a:br>
            <a:endParaRPr lang="en-US" cap="all" spc="-10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8725A-37DF-4083-8705-827B92BBA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284" y="6074927"/>
            <a:ext cx="3793642" cy="4022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pc="80" dirty="0"/>
              <a:t>Thesis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86032B-187C-4C6A-A02C-4FCA4D8B5784}"/>
              </a:ext>
            </a:extLst>
          </p:cNvPr>
          <p:cNvSpPr txBox="1"/>
          <p:nvPr/>
        </p:nvSpPr>
        <p:spPr>
          <a:xfrm>
            <a:off x="4641056" y="648652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Bees and honey, 2021</a:t>
            </a:r>
          </a:p>
        </p:txBody>
      </p:sp>
    </p:spTree>
    <p:extLst>
      <p:ext uri="{BB962C8B-B14F-4D97-AF65-F5344CB8AC3E}">
        <p14:creationId xmlns:p14="http://schemas.microsoft.com/office/powerpoint/2010/main" val="37308936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282E2A95-1A08-4118-83C6-B1CA5648E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FFEFC7E-85EE-4AC9-A351-FBEB13A1D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534" y="237744"/>
            <a:ext cx="2926080" cy="638251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B2511BB-FC4C-45F3-94EB-661D6806C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9100" y="413053"/>
            <a:ext cx="2616201" cy="606459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BA2EB9-A745-4337-8E69-F0C2636BE73B}"/>
              </a:ext>
            </a:extLst>
          </p:cNvPr>
          <p:cNvSpPr txBox="1"/>
          <p:nvPr/>
        </p:nvSpPr>
        <p:spPr>
          <a:xfrm rot="-5400000">
            <a:off x="-295265" y="2729841"/>
            <a:ext cx="3870598" cy="143172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lnSpcReduction="10000"/>
          </a:bodyPr>
          <a:lstStyle/>
          <a:p>
            <a:pPr>
              <a:spcAft>
                <a:spcPts val="600"/>
              </a:spcAft>
              <a:buClr>
                <a:srgbClr val="FFFFFF"/>
              </a:buClr>
            </a:pPr>
            <a:r>
              <a:rPr lang="en-US" sz="9600" dirty="0">
                <a:solidFill>
                  <a:schemeClr val="tx1">
                    <a:lumMod val="85000"/>
                    <a:lumOff val="15000"/>
                  </a:schemeClr>
                </a:solidFill>
                <a:latin typeface="Gadugi"/>
              </a:rPr>
              <a:t>Florida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8DC0EC7-60EA-4BD3-BC04-D547DE1B2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9764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35" name="Picture 36" descr="Map&#10;&#10;Description automatically generated">
            <a:extLst>
              <a:ext uri="{FF2B5EF4-FFF2-40B4-BE49-F238E27FC236}">
                <a16:creationId xmlns:a16="http://schemas.microsoft.com/office/drawing/2014/main" id="{84EBB2F1-46CC-47AA-9D9C-2DF3D819E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422" y="991374"/>
            <a:ext cx="7237877" cy="49036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4FC8B6-3BAC-4416-832C-038630FED872}"/>
              </a:ext>
            </a:extLst>
          </p:cNvPr>
          <p:cNvSpPr txBox="1"/>
          <p:nvPr/>
        </p:nvSpPr>
        <p:spPr>
          <a:xfrm>
            <a:off x="8113594" y="90302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United states map, 2021</a:t>
            </a:r>
          </a:p>
        </p:txBody>
      </p:sp>
    </p:spTree>
    <p:extLst>
      <p:ext uri="{BB962C8B-B14F-4D97-AF65-F5344CB8AC3E}">
        <p14:creationId xmlns:p14="http://schemas.microsoft.com/office/powerpoint/2010/main" val="20248842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8B53E3CF-FD72-4689-A7F2-6ADDF7CD0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63" y="372195"/>
            <a:ext cx="11409527" cy="6124983"/>
          </a:xfrm>
          <a:prstGeom prst="rect">
            <a:avLst/>
          </a:prstGeom>
        </p:spPr>
      </p:pic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89AB53C5-327B-4536-B06C-C2B908B03FF0}"/>
              </a:ext>
            </a:extLst>
          </p:cNvPr>
          <p:cNvSpPr/>
          <p:nvPr/>
        </p:nvSpPr>
        <p:spPr>
          <a:xfrm>
            <a:off x="3352799" y="3267502"/>
            <a:ext cx="4719849" cy="909850"/>
          </a:xfrm>
          <a:prstGeom prst="snip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74FFACB3-453F-462B-B47C-58C02D1C7C22}"/>
              </a:ext>
            </a:extLst>
          </p:cNvPr>
          <p:cNvSpPr/>
          <p:nvPr/>
        </p:nvSpPr>
        <p:spPr>
          <a:xfrm>
            <a:off x="606899" y="5298317"/>
            <a:ext cx="3639402" cy="909850"/>
          </a:xfrm>
          <a:prstGeom prst="snip1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F2407F-81DA-4E35-AE7C-A25369FD7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Group perspectives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1B237A-3928-4C0C-8224-08C655DB2EAA}"/>
              </a:ext>
            </a:extLst>
          </p:cNvPr>
          <p:cNvSpPr txBox="1"/>
          <p:nvPr/>
        </p:nvSpPr>
        <p:spPr>
          <a:xfrm>
            <a:off x="4576549" y="3393742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/>
              <a:t>Economical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030F49-7227-474E-B05D-49FA4D6A41D8}"/>
              </a:ext>
            </a:extLst>
          </p:cNvPr>
          <p:cNvSpPr txBox="1"/>
          <p:nvPr/>
        </p:nvSpPr>
        <p:spPr>
          <a:xfrm>
            <a:off x="1352976" y="5423967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/>
              <a:t>Political</a:t>
            </a:r>
          </a:p>
        </p:txBody>
      </p:sp>
      <p:sp>
        <p:nvSpPr>
          <p:cNvPr id="10" name="Explosion: 14 Points 9">
            <a:extLst>
              <a:ext uri="{FF2B5EF4-FFF2-40B4-BE49-F238E27FC236}">
                <a16:creationId xmlns:a16="http://schemas.microsoft.com/office/drawing/2014/main" id="{DCADB803-8508-405C-A4DA-8A9EE040978D}"/>
              </a:ext>
            </a:extLst>
          </p:cNvPr>
          <p:cNvSpPr/>
          <p:nvPr/>
        </p:nvSpPr>
        <p:spPr>
          <a:xfrm>
            <a:off x="6685127" y="367352"/>
            <a:ext cx="5231642" cy="2104030"/>
          </a:xfrm>
          <a:prstGeom prst="irregularSeal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A0886B-2F2B-4061-9C91-037622ECF3F0}"/>
              </a:ext>
            </a:extLst>
          </p:cNvPr>
          <p:cNvSpPr txBox="1"/>
          <p:nvPr/>
        </p:nvSpPr>
        <p:spPr>
          <a:xfrm>
            <a:off x="7552757" y="1001830"/>
            <a:ext cx="372128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dirty="0"/>
              <a:t>Environmental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F9D7E91-FFDE-4DAB-BE72-2CBFA72F9E64}"/>
                  </a:ext>
                </a:extLst>
              </p14:cNvPr>
              <p14:cNvContentPartPr/>
              <p14:nvPr/>
            </p14:nvContentPartPr>
            <p14:xfrm>
              <a:off x="3457433" y="3429000"/>
              <a:ext cx="76199" cy="19049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F9D7E91-FFDE-4DAB-BE72-2CBFA72F9E6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40271" y="3393100"/>
                <a:ext cx="110180" cy="915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E45FD6D-7C91-45AD-B508-DA08239DE39A}"/>
                  </a:ext>
                </a:extLst>
              </p14:cNvPr>
              <p14:cNvContentPartPr/>
              <p14:nvPr/>
            </p14:nvContentPartPr>
            <p14:xfrm>
              <a:off x="3673522" y="3497238"/>
              <a:ext cx="85725" cy="85725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E45FD6D-7C91-45AD-B508-DA08239DE39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55360" y="3479514"/>
                <a:ext cx="121686" cy="1215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0357AAA-6F19-451A-A46F-8B52C456FF57}"/>
                  </a:ext>
                </a:extLst>
              </p14:cNvPr>
              <p14:cNvContentPartPr/>
              <p14:nvPr/>
            </p14:nvContentPartPr>
            <p14:xfrm>
              <a:off x="3866866" y="3633717"/>
              <a:ext cx="104774" cy="66674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0357AAA-6F19-451A-A46F-8B52C456FF5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48986" y="3614883"/>
                <a:ext cx="140175" cy="1039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F9032CF-4D45-4F2B-8DF9-135D7EA2E7FC}"/>
                  </a:ext>
                </a:extLst>
              </p14:cNvPr>
              <p14:cNvContentPartPr/>
              <p14:nvPr/>
            </p14:nvContentPartPr>
            <p14:xfrm>
              <a:off x="4082956" y="3804313"/>
              <a:ext cx="95250" cy="85725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F9032CF-4D45-4F2B-8DF9-135D7EA2E7F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64916" y="3786955"/>
                <a:ext cx="130969" cy="1207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4A15ADB-9CF4-47D3-AD73-B43DFEF0628D}"/>
                  </a:ext>
                </a:extLst>
              </p14:cNvPr>
              <p14:cNvContentPartPr/>
              <p14:nvPr/>
            </p14:nvContentPartPr>
            <p14:xfrm>
              <a:off x="4264925" y="4043149"/>
              <a:ext cx="19049" cy="104774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4A15ADB-9CF4-47D3-AD73-B43DFEF0628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229025" y="4024506"/>
                <a:ext cx="91582" cy="1416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86CC952-81FE-4176-A21A-1617E7436029}"/>
                  </a:ext>
                </a:extLst>
              </p14:cNvPr>
              <p14:cNvContentPartPr/>
              <p14:nvPr/>
            </p14:nvContentPartPr>
            <p14:xfrm>
              <a:off x="6357582" y="3990718"/>
              <a:ext cx="114300" cy="85725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86CC952-81FE-4176-A21A-1617E743602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340051" y="3973288"/>
                <a:ext cx="149011" cy="1209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08EC355-2A72-460F-A50C-48A6C783C462}"/>
                  </a:ext>
                </a:extLst>
              </p14:cNvPr>
              <p14:cNvContentPartPr/>
              <p14:nvPr/>
            </p14:nvContentPartPr>
            <p14:xfrm>
              <a:off x="6562299" y="3809038"/>
              <a:ext cx="66674" cy="66674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08EC355-2A72-460F-A50C-48A6C783C46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544249" y="3790204"/>
                <a:ext cx="103142" cy="1039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9D1D2D7-CDB8-4916-BF0B-679C3D7F7DA2}"/>
                  </a:ext>
                </a:extLst>
              </p14:cNvPr>
              <p14:cNvContentPartPr/>
              <p14:nvPr/>
            </p14:nvContentPartPr>
            <p14:xfrm>
              <a:off x="6801134" y="3548868"/>
              <a:ext cx="123825" cy="17145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9D1D2D7-CDB8-4916-BF0B-679C3D7F7DA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782542" y="3531688"/>
                <a:ext cx="160638" cy="2061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A8AE4C7-BA9F-4919-B5D2-6E4F89918604}"/>
                  </a:ext>
                </a:extLst>
              </p14:cNvPr>
              <p14:cNvContentPartPr/>
              <p14:nvPr/>
            </p14:nvContentPartPr>
            <p14:xfrm>
              <a:off x="7017223" y="3393314"/>
              <a:ext cx="85725" cy="9525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A8AE4C7-BA9F-4919-B5D2-6E4F8991860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999870" y="3374855"/>
                <a:ext cx="120084" cy="1317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A49ACF0-1757-41A5-BF9E-FEE9D1F52958}"/>
                  </a:ext>
                </a:extLst>
              </p14:cNvPr>
              <p14:cNvContentPartPr/>
              <p14:nvPr/>
            </p14:nvContentPartPr>
            <p14:xfrm>
              <a:off x="4935941" y="3383507"/>
              <a:ext cx="104774" cy="19049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A49ACF0-1757-41A5-BF9E-FEE9D1F5295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917364" y="3354645"/>
                <a:ext cx="141556" cy="761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64F7585-63B6-430E-A59B-DB82F80B3B9E}"/>
                  </a:ext>
                </a:extLst>
              </p14:cNvPr>
              <p14:cNvContentPartPr/>
              <p14:nvPr/>
            </p14:nvContentPartPr>
            <p14:xfrm>
              <a:off x="5311253" y="3440373"/>
              <a:ext cx="152399" cy="76199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64F7585-63B6-430E-A59B-DB82F80B3B9E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293696" y="3421323"/>
                <a:ext cx="187163" cy="1139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8E7E4E6-1EE1-48D4-B569-6651AD4E4288}"/>
                  </a:ext>
                </a:extLst>
              </p14:cNvPr>
              <p14:cNvContentPartPr/>
              <p14:nvPr/>
            </p14:nvContentPartPr>
            <p14:xfrm>
              <a:off x="5629702" y="3531358"/>
              <a:ext cx="257174" cy="19049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8E7E4E6-1EE1-48D4-B569-6651AD4E428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611892" y="3516705"/>
                <a:ext cx="292437" cy="480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757EC06-7E72-4B70-A74E-F702DCC2F951}"/>
                  </a:ext>
                </a:extLst>
              </p14:cNvPr>
              <p14:cNvContentPartPr/>
              <p14:nvPr/>
            </p14:nvContentPartPr>
            <p14:xfrm>
              <a:off x="5993642" y="3565477"/>
              <a:ext cx="114300" cy="19049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757EC06-7E72-4B70-A74E-F702DCC2F951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975748" y="3537464"/>
                <a:ext cx="150452" cy="745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4C2B72A5-8EAD-4FAA-8181-422303E21EFC}"/>
                  </a:ext>
                </a:extLst>
              </p14:cNvPr>
              <p14:cNvContentPartPr/>
              <p14:nvPr/>
            </p14:nvContentPartPr>
            <p14:xfrm>
              <a:off x="6357581" y="3622343"/>
              <a:ext cx="180975" cy="19049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4C2B72A5-8EAD-4FAA-8181-422303E21EF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339591" y="3594890"/>
                <a:ext cx="216594" cy="745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8CFB79E-2DE1-4D3B-9882-06323D1D8F0D}"/>
                  </a:ext>
                </a:extLst>
              </p14:cNvPr>
              <p14:cNvContentPartPr/>
              <p14:nvPr/>
            </p14:nvContentPartPr>
            <p14:xfrm>
              <a:off x="6914865" y="3697450"/>
              <a:ext cx="190500" cy="19049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8CFB79E-2DE1-4D3B-9882-06323D1D8F0D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897319" y="3629418"/>
                <a:ext cx="225950" cy="1537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0C24EF9F-C949-4323-8B64-65A69D35A015}"/>
                  </a:ext>
                </a:extLst>
              </p14:cNvPr>
              <p14:cNvContentPartPr/>
              <p14:nvPr/>
            </p14:nvContentPartPr>
            <p14:xfrm>
              <a:off x="7267432" y="3665926"/>
              <a:ext cx="123825" cy="28574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0C24EF9F-C949-4323-8B64-65A69D35A01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249329" y="3645220"/>
                <a:ext cx="159669" cy="695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CEAD8B6-DF7F-40BB-B2D9-EEE370A993F3}"/>
                  </a:ext>
                </a:extLst>
              </p14:cNvPr>
              <p14:cNvContentPartPr/>
              <p14:nvPr/>
            </p14:nvContentPartPr>
            <p14:xfrm>
              <a:off x="7563134" y="3611606"/>
              <a:ext cx="38099" cy="38099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CEAD8B6-DF7F-40BB-B2D9-EEE370A993F3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547577" y="3591746"/>
                <a:ext cx="69531" cy="782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A83CFC6-0670-4D06-ADA4-EAD3ECB9C821}"/>
                  </a:ext>
                </a:extLst>
              </p14:cNvPr>
              <p14:cNvContentPartPr/>
              <p14:nvPr/>
            </p14:nvContentPartPr>
            <p14:xfrm>
              <a:off x="7686045" y="3588223"/>
              <a:ext cx="152399" cy="38099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A83CFC6-0670-4D06-ADA4-EAD3ECB9C82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668180" y="3572267"/>
                <a:ext cx="188494" cy="703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BC94D03-8CDD-4745-AFD6-B2766FA23CF8}"/>
                  </a:ext>
                </a:extLst>
              </p14:cNvPr>
              <p14:cNvContentPartPr/>
              <p14:nvPr/>
            </p14:nvContentPartPr>
            <p14:xfrm>
              <a:off x="7963077" y="3508612"/>
              <a:ext cx="123825" cy="47624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BC94D03-8CDD-4745-AFD6-B2766FA23CF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945027" y="3490295"/>
                <a:ext cx="159565" cy="8389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352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tree, outdoor, plant, green&#10;&#10;Description automatically generated">
            <a:extLst>
              <a:ext uri="{FF2B5EF4-FFF2-40B4-BE49-F238E27FC236}">
                <a16:creationId xmlns:a16="http://schemas.microsoft.com/office/drawing/2014/main" id="{BAA3D323-B384-4BF9-B6A2-EFF88B8D12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33" r="17299"/>
          <a:stretch/>
        </p:blipFill>
        <p:spPr>
          <a:xfrm>
            <a:off x="4670195" y="-11896"/>
            <a:ext cx="7545616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6221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3977" y="164592"/>
            <a:ext cx="4334256" cy="6528816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EE1436-420E-4D78-B85F-7F7D1AB57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76476" y="4840798"/>
            <a:ext cx="3729162" cy="33417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cap="all" spc="-100">
                <a:solidFill>
                  <a:schemeClr val="tx1"/>
                </a:solidFill>
              </a:rPr>
              <a:t>My Lense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6EC4B-3F8E-41D5-A69B-0155E535F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440" y="1814445"/>
            <a:ext cx="4377048" cy="97090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4800" spc="80" dirty="0">
                <a:solidFill>
                  <a:srgbClr val="FFC000"/>
                </a:solidFill>
              </a:rPr>
              <a:t>Environmental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BECA86-B75D-446E-BB23-29198086B96D}"/>
              </a:ext>
            </a:extLst>
          </p:cNvPr>
          <p:cNvSpPr txBox="1"/>
          <p:nvPr/>
        </p:nvSpPr>
        <p:spPr>
          <a:xfrm rot="4140000">
            <a:off x="10332244" y="476011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Thriving forest, 2021</a:t>
            </a:r>
          </a:p>
        </p:txBody>
      </p:sp>
    </p:spTree>
    <p:extLst>
      <p:ext uri="{BB962C8B-B14F-4D97-AF65-F5344CB8AC3E}">
        <p14:creationId xmlns:p14="http://schemas.microsoft.com/office/powerpoint/2010/main" val="2615529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9" name="Rectangle 198">
            <a:extLst>
              <a:ext uri="{FF2B5EF4-FFF2-40B4-BE49-F238E27FC236}">
                <a16:creationId xmlns:a16="http://schemas.microsoft.com/office/drawing/2014/main" id="{77B2BA5B-1894-4AF7-A31A-68B310384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3F8292AA-2164-4B18-AEBD-CC13F4CA6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6165" y="282258"/>
            <a:ext cx="5617029" cy="6323816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492E3DD6-EE3F-4714-B087-11DF4E1FB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5" y="424872"/>
            <a:ext cx="5336217" cy="6058223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25B8B2C1-56D3-48CF-B950-1C2F68E19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15771" y="282258"/>
            <a:ext cx="1846073" cy="2780881"/>
          </a:xfrm>
          <a:prstGeom prst="rect">
            <a:avLst/>
          </a:prstGeom>
          <a:solidFill>
            <a:srgbClr val="8FA5C2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4D37A8D7-D2CC-4162-895A-C3ECA645F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3957" y="4194827"/>
            <a:ext cx="2071742" cy="2411247"/>
          </a:xfrm>
          <a:prstGeom prst="rect">
            <a:avLst/>
          </a:prstGeom>
          <a:solidFill>
            <a:srgbClr val="8FA5C2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" name="Picture 194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3727BE66-1AC1-467D-B037-059CF25EDE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78" r="15567" b="1"/>
          <a:stretch/>
        </p:blipFill>
        <p:spPr>
          <a:xfrm>
            <a:off x="8245165" y="3209731"/>
            <a:ext cx="3716680" cy="3396343"/>
          </a:xfrm>
          <a:prstGeom prst="rect">
            <a:avLst/>
          </a:prstGeom>
        </p:spPr>
      </p:pic>
      <p:pic>
        <p:nvPicPr>
          <p:cNvPr id="187" name="Picture 187" descr="A picture containing grass, outdoor, field, grassy&#10;&#10;Description automatically generated">
            <a:extLst>
              <a:ext uri="{FF2B5EF4-FFF2-40B4-BE49-F238E27FC236}">
                <a16:creationId xmlns:a16="http://schemas.microsoft.com/office/drawing/2014/main" id="{07C6594D-5AF7-4A81-93EF-8AEAF99EBA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17" r="9493" b="-2"/>
          <a:stretch/>
        </p:blipFill>
        <p:spPr>
          <a:xfrm>
            <a:off x="6013956" y="282258"/>
            <a:ext cx="3950144" cy="3749831"/>
          </a:xfrm>
          <a:custGeom>
            <a:avLst/>
            <a:gdLst/>
            <a:ahLst/>
            <a:cxnLst/>
            <a:rect l="l" t="t" r="r" b="b"/>
            <a:pathLst>
              <a:path w="3950144" h="3749831">
                <a:moveTo>
                  <a:pt x="0" y="0"/>
                </a:moveTo>
                <a:lnTo>
                  <a:pt x="3950144" y="0"/>
                </a:lnTo>
                <a:lnTo>
                  <a:pt x="3950144" y="2780881"/>
                </a:lnTo>
                <a:lnTo>
                  <a:pt x="2071742" y="2780881"/>
                </a:lnTo>
                <a:lnTo>
                  <a:pt x="2071742" y="3749831"/>
                </a:lnTo>
                <a:lnTo>
                  <a:pt x="0" y="3749831"/>
                </a:lnTo>
                <a:close/>
              </a:path>
            </a:pathLst>
          </a:custGeom>
        </p:spPr>
      </p:pic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43FB59AA-CD25-4A05-ABAA-D1551D882B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8560916"/>
              </p:ext>
            </p:extLst>
          </p:nvPr>
        </p:nvGraphicFramePr>
        <p:xfrm>
          <a:off x="737486" y="431514"/>
          <a:ext cx="4602152" cy="6073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24" name="TextBox 223">
            <a:extLst>
              <a:ext uri="{FF2B5EF4-FFF2-40B4-BE49-F238E27FC236}">
                <a16:creationId xmlns:a16="http://schemas.microsoft.com/office/drawing/2014/main" id="{7D66449E-9469-4F6D-BCBC-C910DF814FFC}"/>
              </a:ext>
            </a:extLst>
          </p:cNvPr>
          <p:cNvSpPr txBox="1"/>
          <p:nvPr/>
        </p:nvSpPr>
        <p:spPr>
          <a:xfrm>
            <a:off x="6009564" y="3427862"/>
            <a:ext cx="204943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Harmful Fertilizers, 2021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8DD0C9A7-F202-4E09-B92E-C941798AB571}"/>
              </a:ext>
            </a:extLst>
          </p:cNvPr>
          <p:cNvSpPr txBox="1"/>
          <p:nvPr/>
        </p:nvSpPr>
        <p:spPr>
          <a:xfrm>
            <a:off x="8245096" y="630028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Beekeeper, 2021</a:t>
            </a:r>
          </a:p>
        </p:txBody>
      </p:sp>
    </p:spTree>
    <p:extLst>
      <p:ext uri="{BB962C8B-B14F-4D97-AF65-F5344CB8AC3E}">
        <p14:creationId xmlns:p14="http://schemas.microsoft.com/office/powerpoint/2010/main" val="201208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1D91E3E1-5159-4DA9-8C1A-3897E9094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9EF7E53-E975-4A5C-BF5D-D87404485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5C53263-995C-49EE-9CA6-FE769A768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7FFE657-1F53-4BA2-99ED-71027468A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717B2EF-FCC5-4A6E-8AD7-254350958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E8BEC20-1CFB-4C38-819D-8EA157D70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B85DE43E-C6E9-4520-88C0-777B152D8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Exclamation mark on a yellow background">
            <a:extLst>
              <a:ext uri="{FF2B5EF4-FFF2-40B4-BE49-F238E27FC236}">
                <a16:creationId xmlns:a16="http://schemas.microsoft.com/office/drawing/2014/main" id="{414438D1-6A72-4B19-8721-DC4DFC08AB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82" r="-1" b="-1"/>
          <a:stretch/>
        </p:blipFill>
        <p:spPr>
          <a:xfrm>
            <a:off x="-4018" y="10"/>
            <a:ext cx="12188952" cy="6857990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77EA1D51-471C-4DB0-9D8B-1B6F2C2CE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E611E8D-9B48-46DA-B29A-7B467759D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7" y="621793"/>
            <a:ext cx="6651809" cy="5614416"/>
          </a:xfrm>
          <a:prstGeom prst="rect">
            <a:avLst/>
          </a:prstGeom>
          <a:solidFill>
            <a:srgbClr val="8FA5C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5784AC-C8F8-490B-B42A-C7B3B5B26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160" y="1348844"/>
            <a:ext cx="5716338" cy="30427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6000" cap="all" spc="-100">
                <a:solidFill>
                  <a:schemeClr val="tx1"/>
                </a:solidFill>
              </a:rPr>
              <a:t>Beekeeping Negligence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79EC134-3418-43AD-B8F6-462F56238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3061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CE20650-7115-41E4-93C2-67951815F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37361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735A065-C1BB-4F99-8212-3FF917B7F6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9001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C82154D-4AEA-48A3-AC96-0B1773580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37361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 descr="A picture containing ground, mammal&#10;&#10;Description automatically generated">
            <a:extLst>
              <a:ext uri="{FF2B5EF4-FFF2-40B4-BE49-F238E27FC236}">
                <a16:creationId xmlns:a16="http://schemas.microsoft.com/office/drawing/2014/main" id="{0D10E76C-1478-4225-BFA7-C368C71A5B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96" r="-3" b="-3"/>
          <a:stretch/>
        </p:blipFill>
        <p:spPr>
          <a:xfrm>
            <a:off x="7432096" y="3629608"/>
            <a:ext cx="4127735" cy="2606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2B5EE8-69E8-403E-A515-C5762DA48A2C}"/>
              </a:ext>
            </a:extLst>
          </p:cNvPr>
          <p:cNvSpPr txBox="1"/>
          <p:nvPr/>
        </p:nvSpPr>
        <p:spPr>
          <a:xfrm>
            <a:off x="8983436" y="315957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Harmful beekeepers,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3DC6E0-C228-47DD-B34D-AB5168ACC036}"/>
              </a:ext>
            </a:extLst>
          </p:cNvPr>
          <p:cNvSpPr txBox="1"/>
          <p:nvPr/>
        </p:nvSpPr>
        <p:spPr>
          <a:xfrm>
            <a:off x="7418614" y="5867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Dead bee, 2021</a:t>
            </a:r>
          </a:p>
        </p:txBody>
      </p:sp>
      <p:pic>
        <p:nvPicPr>
          <p:cNvPr id="8" name="Picture 9" descr="A picture containing outdoor, mountain, wood&#10;&#10;Description automatically generated">
            <a:extLst>
              <a:ext uri="{FF2B5EF4-FFF2-40B4-BE49-F238E27FC236}">
                <a16:creationId xmlns:a16="http://schemas.microsoft.com/office/drawing/2014/main" id="{D7A5BE9B-149A-4ADA-AC40-8B010E0D2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8614" y="635508"/>
            <a:ext cx="4083503" cy="27907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FA645A-9751-43C9-B4CF-184013C86ACC}"/>
              </a:ext>
            </a:extLst>
          </p:cNvPr>
          <p:cNvSpPr txBox="1"/>
          <p:nvPr/>
        </p:nvSpPr>
        <p:spPr>
          <a:xfrm>
            <a:off x="7418614" y="649061"/>
            <a:ext cx="387259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India beekeeping malpractice, 2021</a:t>
            </a:r>
          </a:p>
        </p:txBody>
      </p:sp>
    </p:spTree>
    <p:extLst>
      <p:ext uri="{BB962C8B-B14F-4D97-AF65-F5344CB8AC3E}">
        <p14:creationId xmlns:p14="http://schemas.microsoft.com/office/powerpoint/2010/main" val="1573003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48DB4B7D-6E19-4B1E-A0ED-621919C15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CB196DE-BC07-4C0A-9A6F-6FFD5F775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C13C32D-C8E0-49CB-AF18-A6A13B7FE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5E3DF13-4412-4927-AA38-F077B5A4C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569EC13-67CE-4C90-95BA-1F7D7F3D3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A59492E-0F24-4A22-B24D-A110B403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391159B2-3847-4541-BAAE-D93F71723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93BDF953-B1FC-408F-A14E-33A8C1DC1B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90C16D-8861-49B4-8897-CF19F0593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170" y="3760390"/>
            <a:ext cx="9732773" cy="15502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6000" cap="all" spc="-100"/>
              <a:t>Deadly Fertilizers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7C4AC30-431E-4860-8128-139F9F61E2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0C35C70-8DD1-457D-85E7-728F1B0C52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B71691B1-EF90-41BA-A886-9331EB03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EB77709-9ED2-4392-8D1E-91E4AB964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>
            <a:extLst>
              <a:ext uri="{FF2B5EF4-FFF2-40B4-BE49-F238E27FC236}">
                <a16:creationId xmlns:a16="http://schemas.microsoft.com/office/drawing/2014/main" id="{7E0668AF-E644-41D1-98E7-BF496A4A52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2037"/>
          <a:stretch/>
        </p:blipFill>
        <p:spPr>
          <a:xfrm>
            <a:off x="2420468" y="1395172"/>
            <a:ext cx="3595096" cy="2148392"/>
          </a:xfrm>
          <a:prstGeom prst="rect">
            <a:avLst/>
          </a:prstGeom>
        </p:spPr>
      </p:pic>
      <p:pic>
        <p:nvPicPr>
          <p:cNvPr id="5" name="Picture 5" descr="Map&#10;&#10;Description automatically generated">
            <a:extLst>
              <a:ext uri="{FF2B5EF4-FFF2-40B4-BE49-F238E27FC236}">
                <a16:creationId xmlns:a16="http://schemas.microsoft.com/office/drawing/2014/main" id="{074F9F3F-7CFA-4561-AA32-08BCB6B53D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" r="-1" b="-1"/>
          <a:stretch/>
        </p:blipFill>
        <p:spPr>
          <a:xfrm>
            <a:off x="6176437" y="1395171"/>
            <a:ext cx="3595095" cy="214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7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LightSeedLeftStep">
      <a:dk1>
        <a:srgbClr val="000000"/>
      </a:dk1>
      <a:lt1>
        <a:srgbClr val="FFFFFF"/>
      </a:lt1>
      <a:dk2>
        <a:srgbClr val="383620"/>
      </a:dk2>
      <a:lt2>
        <a:srgbClr val="E8E5E2"/>
      </a:lt2>
      <a:accent1>
        <a:srgbClr val="8FA5C2"/>
      </a:accent1>
      <a:accent2>
        <a:srgbClr val="7AAAB2"/>
      </a:accent2>
      <a:accent3>
        <a:srgbClr val="80AA9F"/>
      </a:accent3>
      <a:accent4>
        <a:srgbClr val="77AF89"/>
      </a:accent4>
      <a:accent5>
        <a:srgbClr val="86AB81"/>
      </a:accent5>
      <a:accent6>
        <a:srgbClr val="90A974"/>
      </a:accent6>
      <a:hlink>
        <a:srgbClr val="997E5C"/>
      </a:hlink>
      <a:folHlink>
        <a:srgbClr val="7F7F7F"/>
      </a:folHlink>
    </a:clrScheme>
    <a:fontScheme name="Savon">
      <a:majorFont>
        <a:latin typeface="Century Gothic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88</Words>
  <Application>Microsoft Office PowerPoint</Application>
  <PresentationFormat>Widescreen</PresentationFormat>
  <Paragraphs>31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Century Gothic</vt:lpstr>
      <vt:lpstr>Gadugi</vt:lpstr>
      <vt:lpstr>Garamond</vt:lpstr>
      <vt:lpstr>Gill Sans MT</vt:lpstr>
      <vt:lpstr>SavonVTI</vt:lpstr>
      <vt:lpstr>Florida bee shortage </vt:lpstr>
      <vt:lpstr>It's Un-bee-lievable!!!</vt:lpstr>
      <vt:lpstr>To what extent is Florida's Bee shortage a problem </vt:lpstr>
      <vt:lpstr>PowerPoint Presentation</vt:lpstr>
      <vt:lpstr>Group perspectives</vt:lpstr>
      <vt:lpstr>My Lense</vt:lpstr>
      <vt:lpstr>PowerPoint Presentation</vt:lpstr>
      <vt:lpstr>Beekeeping Negligence</vt:lpstr>
      <vt:lpstr>Deadly Fertilizers</vt:lpstr>
      <vt:lpstr>Recap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Bees ni</dc:title>
  <dc:creator>Steve</dc:creator>
  <cp:lastModifiedBy>Crihfield Sandy</cp:lastModifiedBy>
  <cp:revision>361</cp:revision>
  <dcterms:created xsi:type="dcterms:W3CDTF">2021-01-28T16:16:12Z</dcterms:created>
  <dcterms:modified xsi:type="dcterms:W3CDTF">2021-05-24T16:03:05Z</dcterms:modified>
</cp:coreProperties>
</file>